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jpg>
</file>

<file path=ppt/media/image4.jpg>
</file>

<file path=ppt/media/image5.jpg>
</file>

<file path=ppt/media/image6.tmp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57DC9-C8DC-42D6-ADCA-441D40136C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755064-B526-4263-9736-BC6244A493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D2047-9EA6-485B-ABA3-57D2F73E54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243CF-8A82-45CF-A3D5-C216606E0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40964-6568-45B2-9457-AF608E852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3001603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C7D5B-FB19-480C-B7FC-0A758077F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559D206-8CFA-4877-8833-4B79C57B06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3F322-AA8A-45AE-AFF2-A4AEF32C7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C25DBF-B0EA-4E72-BC2B-22B2D0805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DB90A-9993-4612-A549-C74FD35CC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574170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9BCFFF7-EDD9-429E-8B8F-505432B05D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8CA486E-43D3-4249-A47E-DDCA43DEA7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6AFF2-68B7-40CF-B065-A9B4A6BB1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6975C9-C49B-4614-86BC-5FBF5ECC6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38FAC7-148E-412B-BD7D-88F8733F6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03533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9808D-8BA8-4D05-B91B-21DE0FC66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CA0D7F-2140-40CB-8694-77FA85093C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67D17D-C430-42B9-A6A6-253BF7B5E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2A10D-107F-4B83-9C20-FEE514E68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F8F27-FA9F-4153-A4D4-13DB2B652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06746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637CE-9274-498B-9353-B08A2FDD5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B42E4E-D7E4-4274-BB60-9175FC4220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5FB547-53D5-4A1B-BBF4-AED3C7E64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891844-DEA0-4E3D-9EA3-682D2C207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B71883-3B70-4CCE-B55B-6684053F4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6646549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6D193-054D-4517-A168-0D20EE79B0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6A75E5-7887-4855-84EA-4272015892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F77EDF-0D19-45C9-B199-2613852F45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06660D-BD04-4E6A-B36B-2C9154E07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134AC7-3E46-4BD6-A624-325099964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61624A-5549-42D7-AB94-DD951BBEA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5489658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5156B-2DBA-44C3-BB40-E1427AB7C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7B0F54-48D1-48FA-9A7A-E10C804768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806436-ED5F-4E2C-8876-C3FC4E48FD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1D0816-6C71-433B-957C-A588995A5B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977318-886C-46B9-949C-F0428F76C5F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C025CB-CA0D-457C-99A6-B103A734DE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70DB56-857A-4C97-A5AC-119A5B28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4DE378-301F-4CC4-B2DA-04223F7E7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105310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CBF0D8-1257-430D-856C-66A35847C4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CD608A-E6A1-4397-A6BF-08A03EB3AD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5F2E66-A454-449E-8B25-6459F71C5D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EF1F6-DB8E-420F-8BB4-6AEC719D8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630778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94EC61-5B5A-47C4-8D31-32A5ECCC6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4B5863-5E85-4115-89D7-B1F7774DA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ADD37F-5CD2-4F49-B2C4-7E339A117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339735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A5B8C-2770-4920-925B-6D50A37B0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63EDB6-EEAB-472C-94CA-B83600381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EECE3D-7443-4E29-AA56-6739F86465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4B14BE-8203-497E-9A2D-5E4C0F9F4C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60BE88-39B7-4B55-B034-C66D1FD23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F913E1-CDF6-4237-BC30-0EA6C0A16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36438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926A9-948F-4090-9D6A-3C203F648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5A667D-9CF2-41C6-954C-022A271937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6ECF04-FD8E-45EB-892F-EAF58F4207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BE2539-2238-4E24-952C-37F9FCED6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6E6305-1A42-43DF-A5B4-A928353A7D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1A502-DC30-4B7F-AB4B-202CA678E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759913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03E347-F9D9-4964-BF0D-529A986896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B21192-F04E-4BF1-8A08-A38FC6B266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BD757-0B86-4773-A907-8C1E31684B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6E4F0E-64E0-4AC1-956B-1041C2CD1671}" type="datetimeFigureOut">
              <a:rPr lang="en-KE" smtClean="0"/>
              <a:t>18/06/2023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DD35A7-F7D4-4355-BCDD-A6633CE6FB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2A39F7-CCA9-4205-BA67-D45BA46B56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43224-992E-458F-A81F-53174E346EAD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6228166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5315B7-28D8-48C9-BA96-2C9B498C7D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One Axis Drill Progress</a:t>
            </a:r>
            <a:endParaRPr lang="en-K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57D161-DB32-4E6D-A08B-1D11107A00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18.06.2023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647555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FD093-86F2-42A9-917D-607DA199C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has been accomplished this week: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E813FA-1456-4F91-91CE-2B6ED852E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Circuit Simulation in Proteus</a:t>
            </a:r>
          </a:p>
          <a:p>
            <a:r>
              <a:rPr lang="en-US" dirty="0"/>
              <a:t>Importing Solidworks Design to MATLAB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1956229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38A67-B99C-43C7-9CB0-0AE7612652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Accelerometer simulation using variable resistors</a:t>
            </a:r>
            <a:endParaRPr lang="en-KE" dirty="0"/>
          </a:p>
        </p:txBody>
      </p:sp>
      <p:pic>
        <p:nvPicPr>
          <p:cNvPr id="4" name="one_axis_drill_accelerometer_proteus - Proteus 8 Professional - Schematic Capture 2023-06-18 05-29-11">
            <a:hlinkClick r:id="" action="ppaction://media"/>
            <a:extLst>
              <a:ext uri="{FF2B5EF4-FFF2-40B4-BE49-F238E27FC236}">
                <a16:creationId xmlns:a16="http://schemas.microsoft.com/office/drawing/2014/main" id="{7F4327C6-414E-4B0E-A3AF-8DEA83907E2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9263" y="1825625"/>
            <a:ext cx="8753475" cy="4351338"/>
          </a:xfrm>
        </p:spPr>
      </p:pic>
    </p:spTree>
    <p:extLst>
      <p:ext uri="{BB962C8B-B14F-4D97-AF65-F5344CB8AC3E}">
        <p14:creationId xmlns:p14="http://schemas.microsoft.com/office/powerpoint/2010/main" val="337405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EE7FEB-7346-4936-BDA0-0D6DD621A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 and Stepper Motor Control using limit switches(push buttons in Proteus)</a:t>
            </a:r>
            <a:endParaRPr lang="en-KE" dirty="0"/>
          </a:p>
        </p:txBody>
      </p:sp>
      <p:pic>
        <p:nvPicPr>
          <p:cNvPr id="4" name="New Project.one_axis_drill_simulation - Proteus 8 Professional - Schematic Capture 2023-06-15 19-33-26">
            <a:hlinkClick r:id="" action="ppaction://media"/>
            <a:extLst>
              <a:ext uri="{FF2B5EF4-FFF2-40B4-BE49-F238E27FC236}">
                <a16:creationId xmlns:a16="http://schemas.microsoft.com/office/drawing/2014/main" id="{7D6A99F2-99F8-4695-935D-F2B06A8AA21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19263" y="1825625"/>
            <a:ext cx="8753475" cy="4351338"/>
          </a:xfrm>
        </p:spPr>
      </p:pic>
    </p:spTree>
    <p:extLst>
      <p:ext uri="{BB962C8B-B14F-4D97-AF65-F5344CB8AC3E}">
        <p14:creationId xmlns:p14="http://schemas.microsoft.com/office/powerpoint/2010/main" val="2775146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8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4CBA5-0F36-4520-AD3D-957B5ED72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Temperature Sensor Simulation</a:t>
            </a:r>
            <a:endParaRPr lang="en-K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BC3DBDB-CB59-4362-8A32-19F15A67C4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18012171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4B5653-8698-49F3-9D34-CAEBFA196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Load Cell Simulation</a:t>
            </a:r>
            <a:endParaRPr lang="en-K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08ADA9A-4143-4292-8B28-31E24C197B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6255" y="1825625"/>
            <a:ext cx="7739489" cy="4351338"/>
          </a:xfrm>
        </p:spPr>
      </p:pic>
    </p:spTree>
    <p:extLst>
      <p:ext uri="{BB962C8B-B14F-4D97-AF65-F5344CB8AC3E}">
        <p14:creationId xmlns:p14="http://schemas.microsoft.com/office/powerpoint/2010/main" val="3353765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B33FE3-4DA1-468D-8D7F-442EB55299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Importing Mechanical Design to MATLAB</a:t>
            </a:r>
            <a:endParaRPr lang="en-K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C339145-CC4B-49B8-AC7E-CE6A3B2BC4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144" y="1825625"/>
            <a:ext cx="7735712" cy="4351338"/>
          </a:xfrm>
        </p:spPr>
      </p:pic>
    </p:spTree>
    <p:extLst>
      <p:ext uri="{BB962C8B-B14F-4D97-AF65-F5344CB8AC3E}">
        <p14:creationId xmlns:p14="http://schemas.microsoft.com/office/powerpoint/2010/main" val="17369984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2755FF-C6D2-4285-A78B-97F478ADD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ANOVA analysis to determine dependence of feed and drill speeds</a:t>
            </a:r>
            <a:endParaRPr lang="en-K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E664EEA-1AF9-4FB5-81DB-EB83172BB1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272" y="1825625"/>
            <a:ext cx="8255455" cy="4351338"/>
          </a:xfrm>
        </p:spPr>
      </p:pic>
    </p:spTree>
    <p:extLst>
      <p:ext uri="{BB962C8B-B14F-4D97-AF65-F5344CB8AC3E}">
        <p14:creationId xmlns:p14="http://schemas.microsoft.com/office/powerpoint/2010/main" val="37591613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</TotalTime>
  <Words>61</Words>
  <Application>Microsoft Office PowerPoint</Application>
  <PresentationFormat>Widescreen</PresentationFormat>
  <Paragraphs>11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One Axis Drill Progress</vt:lpstr>
      <vt:lpstr>What has been accomplished this week:</vt:lpstr>
      <vt:lpstr>Accelerometer simulation using variable resistors</vt:lpstr>
      <vt:lpstr>DC and Stepper Motor Control using limit switches(push buttons in Proteus)</vt:lpstr>
      <vt:lpstr>Temperature Sensor Simulation</vt:lpstr>
      <vt:lpstr>Load Cell Simulation</vt:lpstr>
      <vt:lpstr>Importing Mechanical Design to MATLAB</vt:lpstr>
      <vt:lpstr>ANOVA analysis to determine dependence of feed and drill speeds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Axis Drill Progress</dc:title>
  <dc:creator>mary mbugua</dc:creator>
  <cp:lastModifiedBy>mary mbugua</cp:lastModifiedBy>
  <cp:revision>3</cp:revision>
  <dcterms:created xsi:type="dcterms:W3CDTF">2023-06-18T02:40:23Z</dcterms:created>
  <dcterms:modified xsi:type="dcterms:W3CDTF">2023-06-18T04:14:06Z</dcterms:modified>
</cp:coreProperties>
</file>

<file path=docProps/thumbnail.jpeg>
</file>